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71" r:id="rId6"/>
    <p:sldId id="265" r:id="rId7"/>
    <p:sldId id="264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6ED2"/>
    <a:srgbClr val="F949C7"/>
    <a:srgbClr val="AD6C15"/>
    <a:srgbClr val="A0D3F2"/>
    <a:srgbClr val="FFFAC2"/>
    <a:srgbClr val="0B9923"/>
    <a:srgbClr val="E54F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1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984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36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64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4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6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742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03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508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736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979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098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85CA2-8202-4614-AD73-C1FA77454B2B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A052E-A57E-4F48-9103-23D1EF588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554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gif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6E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815926" y="-264357"/>
            <a:ext cx="10719582" cy="7319304"/>
            <a:chOff x="815926" y="-264357"/>
            <a:chExt cx="10719582" cy="7319304"/>
          </a:xfrm>
        </p:grpSpPr>
        <p:pic>
          <p:nvPicPr>
            <p:cNvPr id="1026" name="Picture 2" descr="Notebook Blank Stock Illustrations – 97,620 Notebook Blank Stock  Illustrations, Vectors &amp;amp; Clipart - Dreamstim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641" b="94760" l="3250" r="9787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926" y="-264357"/>
              <a:ext cx="10719582" cy="731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1983544" y="1699677"/>
              <a:ext cx="8243668" cy="1744394"/>
            </a:xfrm>
            <a:prstGeom prst="rect">
              <a:avLst/>
            </a:prstGeom>
            <a:solidFill>
              <a:srgbClr val="FFFA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 err="1" smtClean="0">
                  <a:solidFill>
                    <a:srgbClr val="0B992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Môi</a:t>
              </a:r>
              <a:r>
                <a:rPr lang="en-US" sz="3600" dirty="0" smtClean="0">
                  <a:solidFill>
                    <a:srgbClr val="0B992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 smtClean="0">
                  <a:solidFill>
                    <a:srgbClr val="0B992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trường</a:t>
              </a:r>
              <a:r>
                <a:rPr lang="en-US" sz="3600" dirty="0" smtClean="0">
                  <a:solidFill>
                    <a:srgbClr val="0B992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 smtClean="0">
                  <a:solidFill>
                    <a:srgbClr val="0B992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xung</a:t>
              </a:r>
              <a:r>
                <a:rPr lang="en-US" sz="3600" dirty="0" smtClean="0">
                  <a:solidFill>
                    <a:srgbClr val="0B992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 smtClean="0">
                  <a:solidFill>
                    <a:srgbClr val="0B992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quanh</a:t>
              </a:r>
              <a:r>
                <a:rPr lang="en-US" sz="3600" dirty="0" smtClean="0">
                  <a:solidFill>
                    <a:srgbClr val="0B992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44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</a:t>
              </a:r>
              <a:r>
                <a:rPr lang="en-US" sz="44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thanh</a:t>
              </a:r>
              <a:r>
                <a:rPr lang="en-US" sz="44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long</a:t>
              </a:r>
              <a:endPara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983544" y="1237957"/>
            <a:ext cx="36606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</a:p>
          <a:p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THĐ 1,2</a:t>
            </a:r>
            <a:endParaRPr 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83544" y="3180488"/>
            <a:ext cx="8525022" cy="2868620"/>
          </a:xfrm>
          <a:prstGeom prst="rect">
            <a:avLst/>
          </a:prstGeom>
          <a:solidFill>
            <a:srgbClr val="FFFAC2"/>
          </a:solidFill>
          <a:ln>
            <a:solidFill>
              <a:srgbClr val="FFFA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2" name="Picture 4" descr="Hungry Dragon Fruit Sticker by Color Snack Creative Studio for iOS &amp;amp;  Android | GIPH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76999" y="2286533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94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6E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tebook Blank Stock Illustrations – 97,620 Notebook Blank Stock  Illustrations, Vectors &amp;amp; Clipart - Dreamstim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641" b="94760" l="3250" r="97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26" y="-264357"/>
            <a:ext cx="10719582" cy="731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009670" y="1489166"/>
            <a:ext cx="8525022" cy="4755885"/>
          </a:xfrm>
          <a:prstGeom prst="rect">
            <a:avLst/>
          </a:prstGeom>
          <a:solidFill>
            <a:srgbClr val="FFFAC2"/>
          </a:solidFill>
          <a:ln>
            <a:solidFill>
              <a:srgbClr val="FFFA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long</a:t>
            </a:r>
            <a:endParaRPr lang="en-US" altLang="en-US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en-US" altLang="en-US" sz="3200" i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sz="32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i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altLang="en-US" sz="32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i="1" u="sng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altLang="en-US" sz="32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long</a:t>
            </a:r>
            <a:endParaRPr lang="en-US" altLang="en-US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en-US" alt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long</a:t>
            </a:r>
            <a:endParaRPr lang="en-US" altLang="en-US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en-US" alt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long</a:t>
            </a:r>
            <a:endParaRPr lang="en-US" sz="3200" dirty="0">
              <a:solidFill>
                <a:schemeClr val="tx1"/>
              </a:solidFill>
            </a:endParaRPr>
          </a:p>
          <a:p>
            <a:pPr algn="ctr"/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93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6490" y="5634318"/>
            <a:ext cx="44550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</a:t>
            </a:r>
            <a:endParaRPr lang="en-US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Dragon Fruit 1 Units Price in India - Buy Dragon Fruit 1 Units online at  Flipkart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110" y="204952"/>
            <a:ext cx="6889531" cy="5271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06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hy Bounty Fruit Hunter – Chenee Faye.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525" y="630620"/>
            <a:ext cx="980615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50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agon Fruit — Taj Supermark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137" y="350720"/>
            <a:ext cx="7053943" cy="559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1672046" y="1580606"/>
            <a:ext cx="2782388" cy="134547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48637" y="1097280"/>
            <a:ext cx="26516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Hạt</a:t>
            </a:r>
            <a:r>
              <a:rPr lang="en-US" sz="32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màu</a:t>
            </a:r>
            <a:r>
              <a:rPr lang="en-US" sz="32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đen</a:t>
            </a:r>
            <a:endParaRPr lang="en-US" sz="32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43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25960" y="499001"/>
            <a:ext cx="62039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Quả</a:t>
            </a:r>
            <a:r>
              <a:rPr lang="en-US" sz="48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thanh</a:t>
            </a:r>
            <a:r>
              <a:rPr lang="en-US" sz="48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long </a:t>
            </a:r>
            <a:r>
              <a:rPr lang="en-US" sz="48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đâu</a:t>
            </a:r>
            <a:r>
              <a:rPr lang="en-US" sz="48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?</a:t>
            </a:r>
            <a:endParaRPr lang="en-US" sz="48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  <p:pic>
        <p:nvPicPr>
          <p:cNvPr id="6" name="Picture 8" descr="What We Can Learn From the Near-Extinction of Bananas | Tim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77344" l="9961" r="89844">
                        <a14:backgroundMark x1="34180" y1="72656" x2="42773" y2="79688"/>
                        <a14:backgroundMark x1="41016" y1="74609" x2="46094" y2="76563"/>
                        <a14:backgroundMark x1="58984" y1="75781" x2="56836" y2="76953"/>
                        <a14:backgroundMark x1="46094" y1="75781" x2="53125" y2="769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937" t="15142" r="19883" b="18453"/>
          <a:stretch/>
        </p:blipFill>
        <p:spPr bwMode="auto">
          <a:xfrm flipH="1">
            <a:off x="1055929" y="2272145"/>
            <a:ext cx="4790687" cy="340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ultiply 6"/>
          <p:cNvSpPr/>
          <p:nvPr/>
        </p:nvSpPr>
        <p:spPr>
          <a:xfrm>
            <a:off x="1180620" y="3484142"/>
            <a:ext cx="4090681" cy="2305050"/>
          </a:xfrm>
          <a:prstGeom prst="mathMultiply">
            <a:avLst>
              <a:gd name="adj1" fmla="val 781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2050" name="Picture 2" descr="Applause GIFs - 76 Best Hand Clapping Animations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5462" y="457200"/>
            <a:ext cx="1572137" cy="157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ragon Fruit 1 Units Price in India - Buy Dragon Fruit 1 Units online at  Flipkart.com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34639" y="2338432"/>
            <a:ext cx="3468343" cy="345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16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" r="5452"/>
          <a:stretch/>
        </p:blipFill>
        <p:spPr>
          <a:xfrm>
            <a:off x="-213360" y="0"/>
            <a:ext cx="12405360" cy="6858000"/>
          </a:xfrm>
          <a:prstGeom prst="rect">
            <a:avLst/>
          </a:prstGeom>
        </p:spPr>
      </p:pic>
      <p:sp>
        <p:nvSpPr>
          <p:cNvPr id="8" name="Flowchart: Terminator 3"/>
          <p:cNvSpPr/>
          <p:nvPr/>
        </p:nvSpPr>
        <p:spPr>
          <a:xfrm>
            <a:off x="7331460" y="93573"/>
            <a:ext cx="4436534" cy="855572"/>
          </a:xfrm>
          <a:prstGeom prst="flowChartTerminator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</a:t>
            </a:r>
          </a:p>
        </p:txBody>
      </p:sp>
      <p:pic>
        <p:nvPicPr>
          <p:cNvPr id="9" name="Picture 6" descr="Coloring Page With Pitahaya Or Dragon Fruit Isolated On White Background  Stock Illustration - Download Image Now - iStock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805" y="1308538"/>
            <a:ext cx="3508542" cy="428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58" b="98765" l="9595" r="957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3311" y="1114425"/>
            <a:ext cx="4467225" cy="4629150"/>
          </a:xfrm>
          <a:prstGeom prst="rect">
            <a:avLst/>
          </a:prstGeom>
        </p:spPr>
      </p:pic>
      <p:pic>
        <p:nvPicPr>
          <p:cNvPr id="3076" name="Picture 4" descr="Crayon Clip Art Download - Red Crayon Clipart, HD Png Download ,  Transparent Png Image - PNGite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392" b="89723" l="6628" r="963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816"/>
          <a:stretch/>
        </p:blipFill>
        <p:spPr bwMode="auto">
          <a:xfrm flipH="1">
            <a:off x="1341121" y="4175760"/>
            <a:ext cx="2301064" cy="236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10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48148E-6 L 0.6401 -0.665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5" y="-3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138 -0.69468 L 0.63138 -0.69445 C 0.63737 -0.69398 0.64349 -0.69398 0.64948 -0.69259 C 0.65976 -0.69005 0.65794 -0.6882 0.66627 -0.68333 C 0.66797 -0.68241 0.66966 -0.68195 0.67135 -0.68102 C 0.67396 -0.67963 0.67916 -0.67639 0.67916 -0.67616 C 0.67565 -0.67222 0.67422 -0.67014 0.67005 -0.66713 C 0.66758 -0.66551 0.66458 -0.66528 0.66237 -0.6625 C 0.6513 -0.64954 0.66536 -0.66528 0.65455 -0.65579 C 0.65325 -0.6544 0.65208 -0.65232 0.65078 -0.65116 C 0.65078 -0.65093 0.64101 -0.64537 0.63906 -0.64421 L 0.63515 -0.6419 C 0.63437 -0.63958 0.63125 -0.63634 0.63268 -0.63496 C 0.63737 -0.63079 0.64817 -0.63033 0.64817 -0.63009 C 0.65247 -0.62778 0.65234 -0.62778 0.65716 -0.62593 C 0.65937 -0.625 0.66146 -0.62454 0.66367 -0.62361 C 0.67565 -0.61829 0.65442 -0.62454 0.67656 -0.61898 C 0.67526 -0.61736 0.67409 -0.61551 0.67265 -0.61435 C 0.67018 -0.61227 0.66718 -0.6125 0.66497 -0.60972 C 0.66367 -0.6081 0.6625 -0.60602 0.66106 -0.60509 C 0.65521 -0.60162 0.65078 -0.60232 0.64557 -0.59815 C 0.64375 -0.59699 0.64205 -0.59537 0.64036 -0.59375 C 0.63906 -0.59236 0.63789 -0.59028 0.63646 -0.58912 C 0.63398 -0.58704 0.63099 -0.58704 0.62877 -0.58449 C 0.62747 -0.58287 0.62604 -0.58171 0.62487 -0.57986 C 0.62343 -0.57778 0.62252 -0.57454 0.62096 -0.57292 C 0.61862 -0.5706 0.61328 -0.56829 0.61328 -0.56806 C 0.61198 -0.56713 0.60781 -0.56435 0.60937 -0.56366 C 0.61744 -0.56111 0.62578 -0.56273 0.63385 -0.56158 C 0.63567 -0.56111 0.63737 -0.55996 0.63906 -0.55926 C 0.64036 -0.5588 0.64166 -0.55718 0.64297 -0.55695 C 0.65286 -0.55556 0.66276 -0.55533 0.67265 -0.55533 C 0.69023 -0.54445 0.67773 -0.55023 0.71146 -0.54815 C 0.71445 -0.54699 0.71797 -0.54861 0.72057 -0.54537 C 0.72161 -0.54398 0.72018 -0.54028 0.71927 -0.53843 C 0.71823 -0.53681 0.71666 -0.53681 0.71536 -0.53611 C 0.71367 -0.53542 0.71185 -0.53472 0.71015 -0.5338 C 0.70716 -0.53241 0.70416 -0.53079 0.70117 -0.5294 C 0.69166 -0.53009 0.68216 -0.53033 0.67265 -0.53148 C 0.67005 -0.53195 0.66758 -0.5331 0.66497 -0.5338 C 0.66198 -0.53472 0.65898 -0.53565 0.65586 -0.53611 C 0.65026 -0.53727 0.64466 -0.53773 0.63906 -0.53843 C 0.62226 -0.53773 0.60547 -0.53843 0.58867 -0.53611 C 0.58711 -0.53588 0.58619 -0.53287 0.58476 -0.53148 C 0.58294 -0.52986 0.57734 -0.52778 0.57578 -0.52708 C 0.57487 -0.52546 0.57422 -0.52361 0.57317 -0.52246 C 0.572 -0.52107 0.56927 -0.52246 0.56927 -0.52014 C 0.56927 -0.51759 0.57187 -0.51829 0.57317 -0.51783 C 0.57565 -0.5169 0.57838 -0.51644 0.58086 -0.51551 C 0.58437 -0.51412 0.59127 -0.51088 0.59127 -0.51065 C 0.597 -0.50579 0.59713 -0.50509 0.60416 -0.50162 C 0.60625 -0.5007 0.60846 -0.50023 0.61067 -0.49931 C 0.61406 -0.49792 0.62096 -0.49491 0.62096 -0.49468 C 0.62448 -0.4956 0.62786 -0.4963 0.63138 -0.49722 C 0.63958 -0.49931 0.64765 -0.50324 0.65586 -0.50394 L 0.68945 -0.50162 C 0.6901 -0.50139 0.69804 -0.49537 0.69987 -0.49491 C 0.7125 -0.49074 0.73281 -0.49097 0.74244 -0.49028 C 0.74205 -0.48634 0.74218 -0.48218 0.74127 -0.47871 C 0.73984 -0.47408 0.73294 -0.46597 0.73086 -0.46482 C 0.7276 -0.4632 0.72396 -0.46343 0.72057 -0.46273 C 0.70091 -0.45764 0.72786 -0.46181 0.68945 -0.4581 C 0.67135 -0.4588 0.65325 -0.45833 0.63515 -0.46042 C 0.63203 -0.46065 0.62916 -0.46343 0.62617 -0.46482 C 0.6026 -0.47593 0.60794 -0.47361 0.59388 -0.47871 C 0.59166 -0.48102 0.58958 -0.48357 0.58737 -0.48565 C 0.58528 -0.4875 0.58294 -0.48796 0.58086 -0.49028 C 0.57942 -0.4919 0.57838 -0.49491 0.57708 -0.49722 C 0.57487 -0.4963 0.57239 -0.49699 0.57057 -0.49491 C 0.5694 -0.49352 0.56992 -0.49005 0.56927 -0.48796 C 0.56862 -0.48542 0.56784 -0.48287 0.56666 -0.48102 C 0.55963 -0.47014 0.5595 -0.47199 0.55117 -0.46945 C 0.55026 -0.46713 0.54922 -0.46528 0.54856 -0.46273 C 0.54622 -0.45301 0.54752 -0.45046 0.54856 -0.43958 C 0.56966 -0.44375 0.56276 -0.44352 0.59518 -0.43958 C 0.59648 -0.43958 0.59765 -0.43796 0.59896 -0.43727 C 0.60156 -0.43634 0.60416 -0.43611 0.60677 -0.43496 C 0.60937 -0.43357 0.61211 -0.43264 0.61458 -0.43056 C 0.61627 -0.4294 0.61784 -0.42639 0.61966 -0.42593 C 0.62604 -0.42408 0.63268 -0.42431 0.63906 -0.42361 C 0.64466 -0.42153 0.64752 -0.42037 0.65325 -0.41921 C 0.66159 -0.4169 0.66367 -0.41713 0.67135 -0.41435 C 0.67317 -0.41389 0.67487 -0.41296 0.67656 -0.41227 C 0.67916 -0.41088 0.68437 -0.40741 0.68437 -0.40741 C 0.69258 -0.4088 0.70078 -0.40972 0.70885 -0.41227 C 0.71106 -0.41273 0.71315 -0.41389 0.71536 -0.41435 C 0.71836 -0.41528 0.72135 -0.41597 0.72435 -0.41667 C 0.73515 -0.41597 0.74609 -0.41713 0.75677 -0.41435 C 0.7625 -0.41273 0.75781 -0.40232 0.75677 -0.40046 C 0.75508 -0.39838 0.74518 -0.39607 0.74505 -0.39607 C 0.74375 -0.39445 0.74258 -0.39236 0.74127 -0.39144 C 0.73958 -0.39005 0.73776 -0.39005 0.73606 -0.38912 C 0.73346 -0.38796 0.73086 -0.38611 0.72825 -0.38449 C 0.71953 -0.37917 0.71341 -0.37546 0.70247 -0.37292 C 0.68737 -0.36968 0.69557 -0.37153 0.67786 -0.36852 C 0.65364 -0.35417 0.67304 -0.36458 0.60937 -0.36852 C 0.60455 -0.36875 0.59987 -0.37014 0.59518 -0.3706 C 0.59258 -0.37292 0.58997 -0.37546 0.58737 -0.37755 C 0.58606 -0.37847 0.58489 -0.38009 0.58346 -0.38009 C 0.5694 -0.38009 0.54583 -0.37708 0.53047 -0.37546 C 0.52916 -0.37408 0.52786 -0.37246 0.52656 -0.3706 C 0.52526 -0.36852 0.52422 -0.36551 0.52278 -0.36412 C 0.52161 -0.3625 0.52018 -0.36227 0.51888 -0.36158 C 0.51836 -0.36019 0.51432 -0.3507 0.51497 -0.34769 C 0.51562 -0.34514 0.51744 -0.34468 0.51888 -0.34329 C 0.522 -0.34028 0.52773 -0.33935 0.53047 -0.33843 L 0.55898 -0.33171 C 0.56315 -0.3294 0.56458 -0.32847 0.56927 -0.32477 C 0.57109 -0.32338 0.57252 -0.32037 0.57448 -0.32037 C 0.58515 -0.31829 0.59596 -0.31852 0.60677 -0.31783 C 0.60846 -0.31736 0.61015 -0.31597 0.61198 -0.31551 C 0.62656 -0.31134 0.61784 -0.31597 0.62617 -0.31088 C 0.68476 -0.31389 0.68151 -0.31482 0.74896 -0.31088 C 0.76575 -0.30996 0.74778 -0.30903 0.75937 -0.30625 C 0.76536 -0.30509 0.77135 -0.30486 0.77747 -0.30394 C 0.77695 -0.29792 0.7776 -0.29121 0.77617 -0.28565 C 0.77526 -0.28218 0.77304 -0.27917 0.77096 -0.27871 C 0.75247 -0.27593 0.73385 -0.27732 0.71536 -0.27639 C 0.65468 -0.24954 0.73606 -0.28496 0.54088 -0.27176 C 0.53893 -0.27176 0.53919 -0.26574 0.53828 -0.26273 C 0.53424 -0.25023 0.53672 -0.26158 0.53437 -0.24884 C 0.53606 -0.24722 0.53776 -0.2456 0.53958 -0.24421 C 0.54075 -0.24329 0.54205 -0.24259 0.54336 -0.2419 C 0.55351 -0.23704 0.55234 -0.23773 0.56146 -0.23496 C 0.56966 -0.23033 0.56263 -0.2338 0.57708 -0.23056 C 0.57968 -0.22986 0.58216 -0.22847 0.58476 -0.22824 C 0.59687 -0.22685 0.60898 -0.22662 0.62096 -0.22593 L 0.64036 -0.21898 C 0.64258 -0.21829 0.64479 -0.21783 0.64687 -0.21667 C 0.64817 -0.21597 0.64935 -0.21435 0.65078 -0.21435 C 0.68047 -0.21296 0.71015 -0.21296 0.73997 -0.21204 C 0.74075 -0.20972 0.74218 -0.20787 0.74244 -0.20509 C 0.74271 -0.20278 0.74218 -0.2 0.74127 -0.19838 C 0.73802 -0.19259 0.73385 -0.18866 0.72955 -0.18681 C 0.72747 -0.18588 0.72526 -0.18542 0.72317 -0.18449 C 0.72174 -0.1838 0.72057 -0.18264 0.71927 -0.18218 C 0.71198 -0.17963 0.69961 -0.17824 0.69336 -0.17755 C 0.68307 -0.17685 0.67265 -0.17616 0.66237 -0.17523 C 0.65052 -0.16829 0.66901 -0.18033 0.65325 -0.16621 C 0.65091 -0.16389 0.64817 -0.16296 0.64557 -0.16158 C 0.64427 -0.16065 0.64297 -0.15996 0.64166 -0.15926 C 0.63672 -0.15741 0.62903 -0.15509 0.62356 -0.15232 C 0.61679 -0.14884 0.62265 -0.1507 0.61458 -0.14769 C 0.59856 -0.14167 0.60625 -0.14583 0.59765 -0.14074 L 0.59388 -0.13611 L 0.59388 -0.13588 " pathEditMode="relative" rAng="0" ptsTypes="AAAAAAAAAAAAAAAAAAAAAAAAAAAAAAAAAAAAAAAAAAAAAAAAAAAAAAAAAAAAAAAAAAAAAAAAAAAAAAAAAAAAAAAAAAAAAAAAAAAAAAAAAAAAAAAAAAAAAAAAAAAAAAAAAAAAAAAAAAAAAAAAAA">
                                      <p:cBhvr>
                                        <p:cTn id="9" dur="46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" y="2794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700"/>
                            </p:stCondLst>
                            <p:childTnLst>
                              <p:par>
                                <p:cTn id="14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4138" y="290874"/>
            <a:ext cx="11365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chuống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vang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Time to BRB by Anthey Chan on Dribbbl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8" y="875211"/>
            <a:ext cx="10763794" cy="570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alarm clock by Oleksandr Rozhkov on Dribbble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27" y="868680"/>
            <a:ext cx="10894423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Good Job GIF Images - 100 Animated Pictures For Fre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417" y="944125"/>
            <a:ext cx="9615053" cy="591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Đồng Hồ Báo Thức Reng Reng-tainhacchuong24h.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94" end="1252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883626" y="-8905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0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21549"/>
                                  </p:iterate>
                                  <p:childTnLst>
                                    <p:animMotion origin="layout" path="M -3.95833E-6 -3.7037E-6 L -3.95833E-6 -0.07222 " pathEditMode="relative" rAng="0" ptsTypes="AA">
                                      <p:cBhvr>
                                        <p:cTn id="6" dur="8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4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425" fill="hold">
                                          <p:stCondLst>
                                            <p:cond delay="4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425" fill="hold">
                                          <p:stCondLst>
                                            <p:cond delay="8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425" fill="hold">
                                          <p:stCondLst>
                                            <p:cond delay="12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425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475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1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7863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313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3138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ết quả hình ảnh cho chúc mừng ic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918" y="0"/>
            <a:ext cx="7587888" cy="569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25918" y="5690916"/>
            <a:ext cx="8283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54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4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r>
              <a:rPr lang="en-US" sz="54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54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hoan</a:t>
            </a:r>
            <a:r>
              <a:rPr lang="en-US" sz="54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54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5400" b="1" cap="none" spc="0" dirty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49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75E-6 -7.40741E-7 L 3.75E-6 -0.07222 " pathEditMode="relative" rAng="0" ptsTypes="AA">
                                      <p:cBhvr>
                                        <p:cTn id="12" dur="2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0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0" fill="hold">
                                          <p:stCondLst>
                                            <p:cond delay="37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109</Words>
  <Application>Microsoft Office PowerPoint</Application>
  <PresentationFormat>Custom</PresentationFormat>
  <Paragraphs>15</Paragraphs>
  <Slides>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ASUS</cp:lastModifiedBy>
  <cp:revision>62</cp:revision>
  <dcterms:created xsi:type="dcterms:W3CDTF">2021-11-04T01:58:15Z</dcterms:created>
  <dcterms:modified xsi:type="dcterms:W3CDTF">2021-11-27T15:08:07Z</dcterms:modified>
</cp:coreProperties>
</file>